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7" r:id="rId4"/>
    <p:sldId id="258" r:id="rId5"/>
    <p:sldId id="260" r:id="rId6"/>
    <p:sldId id="261" r:id="rId7"/>
    <p:sldId id="262" r:id="rId8"/>
    <p:sldId id="270" r:id="rId9"/>
    <p:sldId id="271" r:id="rId10"/>
    <p:sldId id="264" r:id="rId11"/>
    <p:sldId id="265" r:id="rId12"/>
    <p:sldId id="266" r:id="rId13"/>
    <p:sldId id="273" r:id="rId14"/>
    <p:sldId id="27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17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661CD-ECDA-4658-B310-4C86EDE30D22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78E65-4CD8-4652-97E7-1E5BFE3407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741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E059-2107-432E-A45D-90518CC92A54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E395-FD7E-47D5-B5B7-D86690596A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43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E059-2107-432E-A45D-90518CC92A54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E395-FD7E-47D5-B5B7-D86690596A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3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E059-2107-432E-A45D-90518CC92A54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E395-FD7E-47D5-B5B7-D86690596A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37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E059-2107-432E-A45D-90518CC92A54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E395-FD7E-47D5-B5B7-D86690596A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391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E059-2107-432E-A45D-90518CC92A54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E395-FD7E-47D5-B5B7-D86690596A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7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E059-2107-432E-A45D-90518CC92A54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E395-FD7E-47D5-B5B7-D86690596A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637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E059-2107-432E-A45D-90518CC92A54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E395-FD7E-47D5-B5B7-D86690596A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61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E059-2107-432E-A45D-90518CC92A54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E395-FD7E-47D5-B5B7-D86690596A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253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E059-2107-432E-A45D-90518CC92A54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E395-FD7E-47D5-B5B7-D86690596A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87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E059-2107-432E-A45D-90518CC92A54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E395-FD7E-47D5-B5B7-D86690596A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436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E059-2107-432E-A45D-90518CC92A54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DE395-FD7E-47D5-B5B7-D86690596A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353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0E059-2107-432E-A45D-90518CC92A54}" type="datetimeFigureOut">
              <a:rPr lang="ko-KR" altLang="en-US" smtClean="0"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DE395-FD7E-47D5-B5B7-D86690596A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5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-469900"/>
            <a:ext cx="12192000" cy="7327900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51075" y="1504950"/>
            <a:ext cx="7689850" cy="3378200"/>
          </a:xfrm>
          <a:prstGeom prst="rect">
            <a:avLst/>
          </a:prstGeom>
          <a:solidFill>
            <a:schemeClr val="dk1">
              <a:alpha val="50000"/>
            </a:schemeClr>
          </a:solidFill>
          <a:ln w="101600"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>
                <a:latin typeface="Bodoni MT Black" panose="02070A03080606020203" pitchFamily="18" charset="0"/>
              </a:rPr>
              <a:t>PROJECT</a:t>
            </a:r>
          </a:p>
          <a:p>
            <a:pPr algn="ctr"/>
            <a:r>
              <a:rPr lang="en-US" altLang="ko-KR" sz="5000" dirty="0" smtClean="0">
                <a:latin typeface="Bodoni MT Black" panose="02070A03080606020203" pitchFamily="18" charset="0"/>
              </a:rPr>
              <a:t>UDT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26100" y="6172200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ea typeface="문체부 제목 돋음체" panose="020B0609000101010101" pitchFamily="49" charset="-127"/>
              </a:rPr>
              <a:t>김원성</a:t>
            </a:r>
            <a:endParaRPr lang="ko-KR" altLang="en-US" b="1" dirty="0"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93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82600" y="965200"/>
            <a:ext cx="2882900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2600" y="317500"/>
            <a:ext cx="288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ea typeface="문체부 제목 돋음체" panose="020B0609000101010101" pitchFamily="49" charset="-127"/>
              </a:rPr>
              <a:t>작업환경</a:t>
            </a:r>
            <a:r>
              <a:rPr lang="en-US" altLang="ko-KR" sz="2800" dirty="0" smtClean="0">
                <a:ea typeface="문체부 제목 돋음체" panose="020B0609000101010101" pitchFamily="49" charset="-127"/>
              </a:rPr>
              <a:t>(</a:t>
            </a:r>
            <a:r>
              <a:rPr lang="en-US" altLang="ko-KR" sz="2800" dirty="0">
                <a:ea typeface="문체부 제목 돋음체" panose="020B0609000101010101" pitchFamily="49" charset="-127"/>
              </a:rPr>
              <a:t>L</a:t>
            </a:r>
            <a:r>
              <a:rPr lang="en-US" altLang="ko-KR" sz="2800" dirty="0" smtClean="0">
                <a:ea typeface="문체부 제목 돋음체" panose="020B0609000101010101" pitchFamily="49" charset="-127"/>
              </a:rPr>
              <a:t>ang)</a:t>
            </a:r>
            <a:endParaRPr lang="ko-KR" altLang="en-US" sz="2800" dirty="0">
              <a:ea typeface="문체부 제목 돋음체" panose="020B060900010101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523141"/>
            <a:ext cx="9601200" cy="477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3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82600" y="965200"/>
            <a:ext cx="2882900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2600" y="330200"/>
            <a:ext cx="288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ea typeface="문체부 제목 돋음체" panose="020B0609000101010101" pitchFamily="49" charset="-127"/>
              </a:rPr>
              <a:t>소스코드</a:t>
            </a:r>
            <a:endParaRPr lang="ko-KR" altLang="en-US" sz="2800" dirty="0"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56" y="1549071"/>
            <a:ext cx="2781688" cy="47250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2442350"/>
            <a:ext cx="6409338" cy="29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9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82600" y="965200"/>
            <a:ext cx="2882900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2600" y="330200"/>
            <a:ext cx="288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ea typeface="문체부 제목 돋음체" panose="020B0609000101010101" pitchFamily="49" charset="-127"/>
              </a:rPr>
              <a:t>소스코드</a:t>
            </a:r>
            <a:endParaRPr lang="ko-KR" altLang="en-US" sz="2800" dirty="0">
              <a:ea typeface="문체부 제목 돋음체" panose="020B060900010101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865" y="1396646"/>
            <a:ext cx="4149835" cy="50299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926" y="2014340"/>
            <a:ext cx="3381847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7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82600" y="965200"/>
            <a:ext cx="2882900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2600" y="330200"/>
            <a:ext cx="288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ea typeface="문체부 제목 돋음체" panose="020B0609000101010101" pitchFamily="49" charset="-127"/>
              </a:rPr>
              <a:t>추후 </a:t>
            </a:r>
            <a:r>
              <a:rPr lang="ko-KR" altLang="en-US" sz="2800" dirty="0" err="1" smtClean="0">
                <a:ea typeface="문체부 제목 돋음체" panose="020B0609000101010101" pitchFamily="49" charset="-127"/>
              </a:rPr>
              <a:t>추가예정</a:t>
            </a:r>
            <a:endParaRPr lang="ko-KR" altLang="en-US" sz="2800" dirty="0"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119350"/>
            <a:ext cx="8920163" cy="55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7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654550" y="4029164"/>
            <a:ext cx="2882900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819650" y="2828835"/>
            <a:ext cx="255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ea typeface="문체부 제목 돋음체" panose="020B0609000101010101" pitchFamily="49" charset="-127"/>
              </a:rPr>
              <a:t>들어주셔서</a:t>
            </a:r>
            <a:endParaRPr lang="en-US" altLang="ko-KR" sz="3600" dirty="0" smtClean="0">
              <a:ea typeface="문체부 제목 돋음체" panose="020B0609000101010101" pitchFamily="49" charset="-127"/>
            </a:endParaRPr>
          </a:p>
          <a:p>
            <a:r>
              <a:rPr lang="ko-KR" altLang="en-US" sz="3600" dirty="0" smtClean="0">
                <a:ea typeface="문체부 제목 돋음체" panose="020B0609000101010101" pitchFamily="49" charset="-127"/>
              </a:rPr>
              <a:t>감사합니다</a:t>
            </a:r>
            <a:endParaRPr lang="ko-KR" altLang="en-US" sz="3600" dirty="0"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71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6225">
            <a:off x="1963750" y="-403909"/>
            <a:ext cx="51435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78839">
            <a:off x="98973" y="1129050"/>
            <a:ext cx="3617348" cy="48231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527800" y="0"/>
            <a:ext cx="56642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25083" y="526168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1</a:t>
            </a:r>
            <a:endParaRPr lang="ko-KR" altLang="en-US" sz="72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97529" y="698500"/>
            <a:ext cx="341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문체부 돋음체" panose="020B0609000101010101" pitchFamily="49" charset="-127"/>
              </a:rPr>
              <a:t>PROJECT UDT</a:t>
            </a:r>
            <a:endParaRPr lang="ko-KR" altLang="en-US" sz="3200" dirty="0">
              <a:solidFill>
                <a:schemeClr val="bg1"/>
              </a:solidFill>
              <a:latin typeface="Arial Black" panose="020B0A04020102020204" pitchFamily="34" charset="0"/>
              <a:ea typeface="문체부 돋음체" panose="020B0609000101010101" pitchFamily="49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08588" y="1179265"/>
            <a:ext cx="200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ea typeface="문체부 돋음체" panose="020B0609000101010101" pitchFamily="49" charset="-127"/>
              </a:rPr>
              <a:t>이름 선택의 이유</a:t>
            </a:r>
            <a:endParaRPr lang="ko-KR" altLang="en-US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25083" y="1548597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문체부 돋음체" panose="020B0609000101010101" pitchFamily="49" charset="-127"/>
              </a:rPr>
              <a:t>2</a:t>
            </a:r>
            <a:endParaRPr lang="ko-KR" altLang="en-US" sz="7200" dirty="0">
              <a:solidFill>
                <a:schemeClr val="accent1">
                  <a:lumMod val="60000"/>
                  <a:lumOff val="40000"/>
                </a:schemeClr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59900" y="1813920"/>
            <a:ext cx="1458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문체부 돋음체" panose="020B0609000101010101" pitchFamily="49" charset="-127"/>
              </a:rPr>
              <a:t>Why?</a:t>
            </a:r>
            <a:endParaRPr lang="ko-KR" altLang="en-US" sz="3200" dirty="0">
              <a:solidFill>
                <a:schemeClr val="bg1"/>
              </a:solidFill>
              <a:latin typeface="Arial Black" panose="020B0A04020102020204" pitchFamily="34" charset="0"/>
              <a:ea typeface="문체부 돋음체" panose="020B0609000101010101" pitchFamily="49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34582" y="2248803"/>
            <a:ext cx="230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ea typeface="문체부 돋음체" panose="020B0609000101010101" pitchFamily="49" charset="-127"/>
              </a:rPr>
              <a:t>사회적 개인적 사유</a:t>
            </a:r>
            <a:endParaRPr lang="ko-KR" altLang="en-US" dirty="0">
              <a:solidFill>
                <a:schemeClr val="bg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25083" y="2618135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3</a:t>
            </a:r>
            <a:endParaRPr lang="ko-KR" altLang="en-US" sz="72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61047" y="4045931"/>
            <a:ext cx="1096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문체부 돋음체" panose="020B0609000101010101" pitchFamily="49" charset="-127"/>
              </a:rPr>
              <a:t>IDE</a:t>
            </a:r>
            <a:endParaRPr lang="ko-KR" altLang="en-US" sz="3200" dirty="0">
              <a:solidFill>
                <a:schemeClr val="bg1"/>
              </a:solidFill>
              <a:latin typeface="Arial Black" panose="020B0A04020102020204" pitchFamily="34" charset="0"/>
              <a:ea typeface="문체부 돋음체" panose="020B0609000101010101" pitchFamily="49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25083" y="3639648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문체부 돋음체" panose="020B0609000101010101" pitchFamily="49" charset="-127"/>
              </a:rPr>
              <a:t>4</a:t>
            </a:r>
            <a:endParaRPr lang="ko-KR" altLang="en-US" sz="7200" dirty="0">
              <a:solidFill>
                <a:schemeClr val="accent1">
                  <a:lumMod val="60000"/>
                  <a:lumOff val="40000"/>
                </a:schemeClr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34683" y="4921869"/>
            <a:ext cx="3897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문체부 돋음체" panose="020B0609000101010101" pitchFamily="49" charset="-127"/>
              </a:rPr>
              <a:t>SOURCE CODE</a:t>
            </a:r>
            <a:endParaRPr lang="ko-KR" altLang="en-US" sz="3200" dirty="0">
              <a:solidFill>
                <a:schemeClr val="bg1"/>
              </a:solidFill>
              <a:latin typeface="Arial Black" panose="020B0A04020102020204" pitchFamily="34" charset="0"/>
              <a:ea typeface="문체부 돋음체" panose="020B0609000101010101" pitchFamily="49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25083" y="456852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accent1">
                    <a:lumMod val="75000"/>
                  </a:schemeClr>
                </a:solidFill>
                <a:ea typeface="문체부 돋음체" panose="020B0609000101010101" pitchFamily="49" charset="-127"/>
              </a:rPr>
              <a:t>5</a:t>
            </a:r>
            <a:endParaRPr lang="ko-KR" altLang="en-US" sz="7200" dirty="0">
              <a:solidFill>
                <a:schemeClr val="accent1">
                  <a:lumMod val="75000"/>
                </a:schemeClr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39301" y="2790183"/>
            <a:ext cx="3897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문체부 돋음체" panose="020B0609000101010101" pitchFamily="49" charset="-127"/>
              </a:rPr>
              <a:t>DEVELOPMENT</a:t>
            </a:r>
            <a:endParaRPr lang="ko-KR" altLang="en-US" sz="3200" dirty="0">
              <a:solidFill>
                <a:schemeClr val="bg1"/>
              </a:solidFill>
              <a:latin typeface="Arial Black" panose="020B0A04020102020204" pitchFamily="34" charset="0"/>
              <a:ea typeface="문체부 돋음체" panose="020B0609000101010101" pitchFamily="49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33094" y="3169993"/>
            <a:ext cx="4378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문체부 돋음체" panose="020B0609000101010101" pitchFamily="49" charset="-127"/>
              </a:rPr>
              <a:t>SCHEDULE and…</a:t>
            </a:r>
            <a:endParaRPr lang="ko-KR" altLang="en-US" sz="3200" dirty="0">
              <a:solidFill>
                <a:schemeClr val="bg1"/>
              </a:solidFill>
              <a:latin typeface="Arial Black" panose="020B0A04020102020204" pitchFamily="34" charset="0"/>
              <a:ea typeface="문체부 돋음체" panose="020B0609000101010101" pitchFamily="49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97699" y="6321389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ea typeface="문체부 돋음체" panose="020B0609000101010101" pitchFamily="49" charset="-127"/>
              </a:rPr>
              <a:t>QnA</a:t>
            </a:r>
            <a:r>
              <a:rPr lang="en-US" altLang="ko-KR" dirty="0" smtClean="0">
                <a:solidFill>
                  <a:schemeClr val="bg1"/>
                </a:solidFill>
                <a:ea typeface="문체부 돋음체" panose="020B0609000101010101" pitchFamily="49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ea typeface="문체부 돋음체" panose="020B0609000101010101" pitchFamily="49" charset="-127"/>
              </a:rPr>
              <a:t>및 </a:t>
            </a:r>
            <a:r>
              <a:rPr lang="ko-KR" altLang="en-US" sz="1100" dirty="0" smtClean="0">
                <a:solidFill>
                  <a:schemeClr val="bg1"/>
                </a:solidFill>
                <a:ea typeface="문체부 돋음체" panose="020B0609000101010101" pitchFamily="49" charset="-127"/>
              </a:rPr>
              <a:t>변명</a:t>
            </a:r>
            <a:endParaRPr lang="en-US" altLang="ko-KR" sz="1100" dirty="0">
              <a:solidFill>
                <a:schemeClr val="bg1"/>
              </a:solidFill>
              <a:ea typeface="문체부 돋음체" panose="020B0609000101010101" pitchFamily="49" charset="-127"/>
            </a:endParaRPr>
          </a:p>
          <a:p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414449" y="2618135"/>
            <a:ext cx="195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smtClean="0">
                <a:ea typeface="문체부 제목 돋음체" panose="020B0609000101010101" pitchFamily="49" charset="-127"/>
              </a:rPr>
              <a:t>목 차</a:t>
            </a:r>
            <a:endParaRPr lang="ko-KR" altLang="en-US" sz="5400" dirty="0"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68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446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82600" y="965200"/>
            <a:ext cx="2882900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2600" y="337368"/>
            <a:ext cx="336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ea typeface="문체부 제목 돋음체" panose="020B0609000101010101" pitchFamily="49" charset="-127"/>
              </a:rPr>
              <a:t>왜 </a:t>
            </a:r>
            <a:r>
              <a:rPr lang="en-US" altLang="ko-KR" sz="2800" dirty="0" smtClean="0">
                <a:latin typeface="Arial Black" panose="020B0A04020102020204" pitchFamily="34" charset="0"/>
                <a:ea typeface="문체부 제목 돋음체" panose="020B0609000101010101" pitchFamily="49" charset="-127"/>
              </a:rPr>
              <a:t>UDT</a:t>
            </a:r>
            <a:r>
              <a:rPr lang="en-US" altLang="ko-KR" sz="2800" dirty="0" smtClean="0">
                <a:ea typeface="문체부 제목 돋음체" panose="020B0609000101010101" pitchFamily="49" charset="-127"/>
              </a:rPr>
              <a:t>?</a:t>
            </a:r>
            <a:endParaRPr lang="ko-KR" altLang="en-US" sz="2800" dirty="0">
              <a:ea typeface="문체부 제목 돋음체" panose="020B0609000101010101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2600" y="1069813"/>
            <a:ext cx="389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원래</a:t>
            </a:r>
            <a:r>
              <a:rPr lang="en-US" altLang="ko-KR" dirty="0" smtClean="0"/>
              <a:t>. Underwater Demolition Team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3" idx="2"/>
          </p:cNvCxnSpPr>
          <p:nvPr/>
        </p:nvCxnSpPr>
        <p:spPr>
          <a:xfrm>
            <a:off x="2432050" y="1439145"/>
            <a:ext cx="0" cy="402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35100" y="1930401"/>
            <a:ext cx="199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우리 동네 특공대</a:t>
            </a:r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08" y="2878404"/>
            <a:ext cx="4752792" cy="31709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55700" y="6085461"/>
            <a:ext cx="207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나만 알기 아까운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75404" y="6262819"/>
            <a:ext cx="236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분위기 있는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46300" y="6443345"/>
            <a:ext cx="32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사람들이 많이 없는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54" y="42737"/>
            <a:ext cx="6781292" cy="45139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53200" y="4914506"/>
            <a:ext cx="514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accent1">
                    <a:lumMod val="75000"/>
                  </a:schemeClr>
                </a:solidFill>
                <a:ea typeface="문체부 제목 돋음체" panose="020B0609000101010101" pitchFamily="49" charset="-127"/>
              </a:rPr>
              <a:t>공유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sz="6000" dirty="0" smtClean="0">
                <a:solidFill>
                  <a:schemeClr val="accent2">
                    <a:lumMod val="60000"/>
                    <a:lumOff val="40000"/>
                  </a:schemeClr>
                </a:solidFill>
                <a:ea typeface="문체부 제목 돋음체" panose="020B0609000101010101" pitchFamily="49" charset="-127"/>
              </a:rPr>
              <a:t>리뷰</a:t>
            </a:r>
            <a:r>
              <a:rPr lang="ko-KR" altLang="en-US" dirty="0" smtClean="0"/>
              <a:t>하는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49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82600" y="965200"/>
            <a:ext cx="2882900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2600" y="317500"/>
            <a:ext cx="288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ea typeface="문체부 제목 돋음체" panose="020B0609000101010101" pitchFamily="49" charset="-127"/>
              </a:rPr>
              <a:t>사회적 배경</a:t>
            </a:r>
            <a:endParaRPr lang="ko-KR" altLang="en-US" sz="2800" dirty="0">
              <a:ea typeface="문체부 제목 돋음체" panose="020B0609000101010101" pitchFamily="49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717018"/>
            <a:ext cx="3987800" cy="3987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64" y="1717018"/>
            <a:ext cx="3975536" cy="398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6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82600" y="965200"/>
            <a:ext cx="2882900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2600" y="317500"/>
            <a:ext cx="288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ea typeface="문체부 제목 돋음체" panose="020B0609000101010101" pitchFamily="49" charset="-127"/>
              </a:rPr>
              <a:t>사회적 배경</a:t>
            </a:r>
            <a:endParaRPr lang="ko-KR" altLang="en-US" sz="2800" dirty="0">
              <a:ea typeface="문체부 제목 돋음체" panose="020B060900010101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367316"/>
            <a:ext cx="6317944" cy="48396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144" y="1621316"/>
            <a:ext cx="4591356" cy="432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6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82600" y="965200"/>
            <a:ext cx="2882900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2600" y="317500"/>
            <a:ext cx="288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ea typeface="문체부 제목 돋음체" panose="020B0609000101010101" pitchFamily="49" charset="-127"/>
              </a:rPr>
              <a:t>개인적 배경</a:t>
            </a:r>
            <a:endParaRPr lang="ko-KR" altLang="en-US" sz="2800" dirty="0"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1298505"/>
            <a:ext cx="9944100" cy="497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7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20" y="3099676"/>
            <a:ext cx="5774267" cy="433070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482600" y="965200"/>
            <a:ext cx="2882900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2600" y="317500"/>
            <a:ext cx="288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ea typeface="문체부 제목 돋음체" panose="020B0609000101010101" pitchFamily="49" charset="-127"/>
              </a:rPr>
              <a:t>개인적 배경</a:t>
            </a:r>
            <a:endParaRPr lang="ko-KR" altLang="en-US" sz="2800" dirty="0">
              <a:ea typeface="문체부 제목 돋음체" panose="020B0609000101010101" pitchFamily="49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2822">
            <a:off x="739350" y="1148234"/>
            <a:ext cx="2584450" cy="34459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6633">
            <a:off x="3297593" y="652626"/>
            <a:ext cx="2464218" cy="32856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868">
            <a:off x="8672434" y="199292"/>
            <a:ext cx="2749720" cy="36662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7088">
            <a:off x="5520448" y="1226312"/>
            <a:ext cx="3168650" cy="42248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66475">
            <a:off x="1956152" y="3825978"/>
            <a:ext cx="4213997" cy="316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5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82600" y="965200"/>
            <a:ext cx="2882900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2600" y="330200"/>
            <a:ext cx="288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ea typeface="문체부 제목 돋음체" panose="020B0609000101010101" pitchFamily="49" charset="-127"/>
              </a:rPr>
              <a:t>개발일정</a:t>
            </a:r>
            <a:endParaRPr lang="ko-KR" altLang="en-US" sz="2800" dirty="0"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415" y="329615"/>
            <a:ext cx="6379029" cy="617077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482600" y="1576873"/>
            <a:ext cx="3800151" cy="1838131"/>
          </a:xfrm>
          <a:prstGeom prst="rect">
            <a:avLst/>
          </a:prstGeom>
          <a:ln w="25400"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23.10.06</a:t>
            </a:r>
          </a:p>
          <a:p>
            <a:pPr algn="ctr"/>
            <a:r>
              <a:rPr lang="en-US" altLang="ko-KR" dirty="0" smtClean="0"/>
              <a:t>~</a:t>
            </a:r>
          </a:p>
          <a:p>
            <a:pPr algn="ctr"/>
            <a:r>
              <a:rPr lang="en-US" altLang="ko-KR" dirty="0" smtClean="0"/>
              <a:t>23.10.18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82599" y="4138457"/>
            <a:ext cx="3800151" cy="1838131"/>
          </a:xfrm>
          <a:prstGeom prst="rect">
            <a:avLst/>
          </a:prstGeom>
          <a:ln w="25400"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23.10.13</a:t>
            </a:r>
          </a:p>
          <a:p>
            <a:pPr algn="ctr"/>
            <a:r>
              <a:rPr lang="en-US" altLang="ko-KR" dirty="0" smtClean="0"/>
              <a:t>~</a:t>
            </a:r>
          </a:p>
          <a:p>
            <a:pPr algn="ctr"/>
            <a:r>
              <a:rPr lang="en-US" altLang="ko-KR" dirty="0" smtClean="0"/>
              <a:t>23.10.18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15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70000"/>
            </a:schemeClr>
          </a:solid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482600" y="965200"/>
            <a:ext cx="2882900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2600" y="366992"/>
            <a:ext cx="288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ea typeface="문체부 제목 돋음체" panose="020B0609000101010101" pitchFamily="49" charset="-127"/>
              </a:rPr>
              <a:t>작업환경</a:t>
            </a:r>
            <a:r>
              <a:rPr lang="en-US" altLang="ko-KR" sz="2800" dirty="0" smtClean="0">
                <a:ea typeface="문체부 제목 돋음체" panose="020B0609000101010101" pitchFamily="49" charset="-127"/>
              </a:rPr>
              <a:t>(</a:t>
            </a:r>
            <a:r>
              <a:rPr lang="en-US" altLang="ko-KR" sz="2800" dirty="0" smtClean="0">
                <a:ea typeface="문체부 제목 돋음체" panose="020B0609000101010101" pitchFamily="49" charset="-127"/>
              </a:rPr>
              <a:t>tool</a:t>
            </a:r>
            <a:r>
              <a:rPr lang="en-US" altLang="ko-KR" sz="2800" dirty="0" smtClean="0">
                <a:ea typeface="문체부 제목 돋음체" panose="020B0609000101010101" pitchFamily="49" charset="-127"/>
              </a:rPr>
              <a:t>)</a:t>
            </a:r>
            <a:endParaRPr lang="ko-KR" altLang="en-US" sz="2800" dirty="0">
              <a:ea typeface="문체부 제목 돋음체" panose="020B060900010101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04" y="1540931"/>
            <a:ext cx="4108174" cy="41081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5499" y="5939808"/>
            <a:ext cx="2154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Visual Studio Code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28602"/>
            <a:ext cx="5932832" cy="59328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65459" y="5939808"/>
            <a:ext cx="9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ECLIPSE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49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85</Words>
  <Application>Microsoft Office PowerPoint</Application>
  <PresentationFormat>와이드스크린</PresentationFormat>
  <Paragraphs>45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문체부 돋음체</vt:lpstr>
      <vt:lpstr>문체부 제목 돋음체</vt:lpstr>
      <vt:lpstr>Arial</vt:lpstr>
      <vt:lpstr>Arial Black</vt:lpstr>
      <vt:lpstr>Bodoni MT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</dc:creator>
  <cp:lastModifiedBy>hi</cp:lastModifiedBy>
  <cp:revision>38</cp:revision>
  <dcterms:created xsi:type="dcterms:W3CDTF">2023-10-17T08:09:38Z</dcterms:created>
  <dcterms:modified xsi:type="dcterms:W3CDTF">2023-10-18T05:37:50Z</dcterms:modified>
</cp:coreProperties>
</file>